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70" r:id="rId7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1" u="none" strike="noStrike" cap="none" spc="0" normalizeH="0" baseline="0">
        <a:ln>
          <a:noFill/>
        </a:ln>
        <a:solidFill>
          <a:srgbClr val="073E86"/>
        </a:solidFill>
        <a:effectLst>
          <a:outerShdw blurRad="25400" dist="12700" dir="5400000" rotWithShape="0">
            <a:srgbClr val="FFFFFF"/>
          </a:outerShdw>
        </a:effectLst>
        <a:uFillTx/>
        <a:latin typeface="Hoefler Text"/>
        <a:ea typeface="Hoefler Text"/>
        <a:cs typeface="Hoefler Text"/>
        <a:sym typeface="Hoefler Tex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1" u="none" strike="noStrike" cap="none" spc="0" normalizeH="0" baseline="0">
        <a:ln>
          <a:noFill/>
        </a:ln>
        <a:solidFill>
          <a:srgbClr val="073E86"/>
        </a:solidFill>
        <a:effectLst>
          <a:outerShdw blurRad="25400" dist="12700" dir="5400000" rotWithShape="0">
            <a:srgbClr val="FFFFFF"/>
          </a:outerShdw>
        </a:effectLst>
        <a:uFillTx/>
        <a:latin typeface="Hoefler Text"/>
        <a:ea typeface="Hoefler Text"/>
        <a:cs typeface="Hoefler Text"/>
        <a:sym typeface="Hoefler Tex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1" u="none" strike="noStrike" cap="none" spc="0" normalizeH="0" baseline="0">
        <a:ln>
          <a:noFill/>
        </a:ln>
        <a:solidFill>
          <a:srgbClr val="073E86"/>
        </a:solidFill>
        <a:effectLst>
          <a:outerShdw blurRad="25400" dist="12700" dir="5400000" rotWithShape="0">
            <a:srgbClr val="FFFFFF"/>
          </a:outerShdw>
        </a:effectLst>
        <a:uFillTx/>
        <a:latin typeface="Hoefler Text"/>
        <a:ea typeface="Hoefler Text"/>
        <a:cs typeface="Hoefler Text"/>
        <a:sym typeface="Hoefler Tex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1" u="none" strike="noStrike" cap="none" spc="0" normalizeH="0" baseline="0">
        <a:ln>
          <a:noFill/>
        </a:ln>
        <a:solidFill>
          <a:srgbClr val="073E86"/>
        </a:solidFill>
        <a:effectLst>
          <a:outerShdw blurRad="25400" dist="12700" dir="5400000" rotWithShape="0">
            <a:srgbClr val="FFFFFF"/>
          </a:outerShdw>
        </a:effectLst>
        <a:uFillTx/>
        <a:latin typeface="Hoefler Text"/>
        <a:ea typeface="Hoefler Text"/>
        <a:cs typeface="Hoefler Text"/>
        <a:sym typeface="Hoefler Tex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1" u="none" strike="noStrike" cap="none" spc="0" normalizeH="0" baseline="0">
        <a:ln>
          <a:noFill/>
        </a:ln>
        <a:solidFill>
          <a:srgbClr val="073E86"/>
        </a:solidFill>
        <a:effectLst>
          <a:outerShdw blurRad="25400" dist="12700" dir="5400000" rotWithShape="0">
            <a:srgbClr val="FFFFFF"/>
          </a:outerShdw>
        </a:effectLst>
        <a:uFillTx/>
        <a:latin typeface="Hoefler Text"/>
        <a:ea typeface="Hoefler Text"/>
        <a:cs typeface="Hoefler Text"/>
        <a:sym typeface="Hoefler Tex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1" u="none" strike="noStrike" cap="none" spc="0" normalizeH="0" baseline="0">
        <a:ln>
          <a:noFill/>
        </a:ln>
        <a:solidFill>
          <a:srgbClr val="073E86"/>
        </a:solidFill>
        <a:effectLst>
          <a:outerShdw blurRad="25400" dist="12700" dir="5400000" rotWithShape="0">
            <a:srgbClr val="FFFFFF"/>
          </a:outerShdw>
        </a:effectLst>
        <a:uFillTx/>
        <a:latin typeface="Hoefler Text"/>
        <a:ea typeface="Hoefler Text"/>
        <a:cs typeface="Hoefler Text"/>
        <a:sym typeface="Hoefler Tex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1" u="none" strike="noStrike" cap="none" spc="0" normalizeH="0" baseline="0">
        <a:ln>
          <a:noFill/>
        </a:ln>
        <a:solidFill>
          <a:srgbClr val="073E86"/>
        </a:solidFill>
        <a:effectLst>
          <a:outerShdw blurRad="25400" dist="12700" dir="5400000" rotWithShape="0">
            <a:srgbClr val="FFFFFF"/>
          </a:outerShdw>
        </a:effectLst>
        <a:uFillTx/>
        <a:latin typeface="Hoefler Text"/>
        <a:ea typeface="Hoefler Text"/>
        <a:cs typeface="Hoefler Text"/>
        <a:sym typeface="Hoefler Tex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1" u="none" strike="noStrike" cap="none" spc="0" normalizeH="0" baseline="0">
        <a:ln>
          <a:noFill/>
        </a:ln>
        <a:solidFill>
          <a:srgbClr val="073E86"/>
        </a:solidFill>
        <a:effectLst>
          <a:outerShdw blurRad="25400" dist="12700" dir="5400000" rotWithShape="0">
            <a:srgbClr val="FFFFFF"/>
          </a:outerShdw>
        </a:effectLst>
        <a:uFillTx/>
        <a:latin typeface="Hoefler Text"/>
        <a:ea typeface="Hoefler Text"/>
        <a:cs typeface="Hoefler Text"/>
        <a:sym typeface="Hoefler Tex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4000" b="0" i="1" u="none" strike="noStrike" cap="none" spc="0" normalizeH="0" baseline="0">
        <a:ln>
          <a:noFill/>
        </a:ln>
        <a:solidFill>
          <a:srgbClr val="073E86"/>
        </a:solidFill>
        <a:effectLst>
          <a:outerShdw blurRad="25400" dist="12700" dir="5400000" rotWithShape="0">
            <a:srgbClr val="FFFFFF"/>
          </a:outerShdw>
        </a:effectLst>
        <a:uFillTx/>
        <a:latin typeface="Hoefler Text"/>
        <a:ea typeface="Hoefler Text"/>
        <a:cs typeface="Hoefler Text"/>
        <a:sym typeface="Hoefler Text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Юлия Багирова" initials="ЮБ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ff">
        <a:font>
          <a:latin typeface="Hoefler Text"/>
          <a:ea typeface="Hoefler Text"/>
          <a:cs typeface="Hoefler Text"/>
        </a:font>
        <a:srgbClr val="073E86"/>
      </a:tcTxStyle>
      <a:tcStyle>
        <a:tcBdr>
          <a:left>
            <a:ln w="12700" cap="flat">
              <a:solidFill>
                <a:srgbClr val="86837F"/>
              </a:solidFill>
              <a:prstDash val="solid"/>
              <a:round/>
            </a:ln>
          </a:left>
          <a:right>
            <a:ln w="12700" cap="flat">
              <a:solidFill>
                <a:srgbClr val="86837F"/>
              </a:solidFill>
              <a:prstDash val="solid"/>
              <a:round/>
            </a:ln>
          </a:right>
          <a:top>
            <a:ln w="12700" cap="flat">
              <a:solidFill>
                <a:srgbClr val="86837F"/>
              </a:solidFill>
              <a:prstDash val="solid"/>
              <a:round/>
            </a:ln>
          </a:top>
          <a:bottom>
            <a:ln w="12700" cap="flat">
              <a:solidFill>
                <a:srgbClr val="86837F"/>
              </a:solidFill>
              <a:prstDash val="solid"/>
              <a:round/>
            </a:ln>
          </a:bottom>
          <a:insideH>
            <a:ln w="12700" cap="flat">
              <a:solidFill>
                <a:srgbClr val="86837F"/>
              </a:solidFill>
              <a:prstDash val="solid"/>
              <a:round/>
            </a:ln>
          </a:insideH>
          <a:insideV>
            <a:ln w="12700" cap="flat">
              <a:solidFill>
                <a:srgbClr val="86837F"/>
              </a:solidFill>
              <a:prstDash val="solid"/>
              <a:round/>
            </a:ln>
          </a:insideV>
        </a:tcBdr>
        <a:fill>
          <a:solidFill>
            <a:srgbClr val="D1E0EB"/>
          </a:solidFill>
        </a:fill>
      </a:tcStyle>
    </a:wholeTbl>
    <a:band2H>
      <a:tcTxStyle/>
      <a:tcStyle>
        <a:tcBdr/>
        <a:fill>
          <a:solidFill>
            <a:srgbClr val="EAF0F5"/>
          </a:solidFill>
        </a:fill>
      </a:tcStyle>
    </a:band2H>
    <a:firstCol>
      <a:tcTxStyle b="on" i="off">
        <a:font>
          <a:latin typeface="Hoefler Text"/>
          <a:ea typeface="Hoefler Text"/>
          <a:cs typeface="Hoefler Text"/>
        </a:font>
        <a:srgbClr val="86837F"/>
      </a:tcTxStyle>
      <a:tcStyle>
        <a:tcBdr>
          <a:left>
            <a:ln w="12700" cap="flat">
              <a:solidFill>
                <a:srgbClr val="86837F"/>
              </a:solidFill>
              <a:prstDash val="solid"/>
              <a:round/>
            </a:ln>
          </a:left>
          <a:right>
            <a:ln w="12700" cap="flat">
              <a:solidFill>
                <a:srgbClr val="86837F"/>
              </a:solidFill>
              <a:prstDash val="solid"/>
              <a:round/>
            </a:ln>
          </a:right>
          <a:top>
            <a:ln w="12700" cap="flat">
              <a:solidFill>
                <a:srgbClr val="86837F"/>
              </a:solidFill>
              <a:prstDash val="solid"/>
              <a:round/>
            </a:ln>
          </a:top>
          <a:bottom>
            <a:ln w="12700" cap="flat">
              <a:solidFill>
                <a:srgbClr val="86837F"/>
              </a:solidFill>
              <a:prstDash val="solid"/>
              <a:round/>
            </a:ln>
          </a:bottom>
          <a:insideH>
            <a:ln w="12700" cap="flat">
              <a:solidFill>
                <a:srgbClr val="86837F"/>
              </a:solidFill>
              <a:prstDash val="solid"/>
              <a:round/>
            </a:ln>
          </a:insideH>
          <a:insideV>
            <a:ln w="12700" cap="flat">
              <a:solidFill>
                <a:srgbClr val="86837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Hoefler Text"/>
          <a:ea typeface="Hoefler Text"/>
          <a:cs typeface="Hoefler Text"/>
        </a:font>
        <a:srgbClr val="86837F"/>
      </a:tcTxStyle>
      <a:tcStyle>
        <a:tcBdr>
          <a:left>
            <a:ln w="12700" cap="flat">
              <a:solidFill>
                <a:srgbClr val="86837F"/>
              </a:solidFill>
              <a:prstDash val="solid"/>
              <a:round/>
            </a:ln>
          </a:left>
          <a:right>
            <a:ln w="12700" cap="flat">
              <a:solidFill>
                <a:srgbClr val="86837F"/>
              </a:solidFill>
              <a:prstDash val="solid"/>
              <a:round/>
            </a:ln>
          </a:right>
          <a:top>
            <a:ln w="38100" cap="flat">
              <a:solidFill>
                <a:srgbClr val="86837F"/>
              </a:solidFill>
              <a:prstDash val="solid"/>
              <a:round/>
            </a:ln>
          </a:top>
          <a:bottom>
            <a:ln w="12700" cap="flat">
              <a:solidFill>
                <a:srgbClr val="86837F"/>
              </a:solidFill>
              <a:prstDash val="solid"/>
              <a:round/>
            </a:ln>
          </a:bottom>
          <a:insideH>
            <a:ln w="12700" cap="flat">
              <a:solidFill>
                <a:srgbClr val="86837F"/>
              </a:solidFill>
              <a:prstDash val="solid"/>
              <a:round/>
            </a:ln>
          </a:insideH>
          <a:insideV>
            <a:ln w="12700" cap="flat">
              <a:solidFill>
                <a:srgbClr val="86837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Hoefler Text"/>
          <a:ea typeface="Hoefler Text"/>
          <a:cs typeface="Hoefler Text"/>
        </a:font>
        <a:srgbClr val="86837F"/>
      </a:tcTxStyle>
      <a:tcStyle>
        <a:tcBdr>
          <a:left>
            <a:ln w="12700" cap="flat">
              <a:solidFill>
                <a:srgbClr val="86837F"/>
              </a:solidFill>
              <a:prstDash val="solid"/>
              <a:round/>
            </a:ln>
          </a:left>
          <a:right>
            <a:ln w="12700" cap="flat">
              <a:solidFill>
                <a:srgbClr val="86837F"/>
              </a:solidFill>
              <a:prstDash val="solid"/>
              <a:round/>
            </a:ln>
          </a:right>
          <a:top>
            <a:ln w="12700" cap="flat">
              <a:solidFill>
                <a:srgbClr val="86837F"/>
              </a:solidFill>
              <a:prstDash val="solid"/>
              <a:round/>
            </a:ln>
          </a:top>
          <a:bottom>
            <a:ln w="38100" cap="flat">
              <a:solidFill>
                <a:srgbClr val="86837F"/>
              </a:solidFill>
              <a:prstDash val="solid"/>
              <a:round/>
            </a:ln>
          </a:bottom>
          <a:insideH>
            <a:ln w="12700" cap="flat">
              <a:solidFill>
                <a:srgbClr val="86837F"/>
              </a:solidFill>
              <a:prstDash val="solid"/>
              <a:round/>
            </a:ln>
          </a:insideH>
          <a:insideV>
            <a:ln w="12700" cap="flat">
              <a:solidFill>
                <a:srgbClr val="86837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ff">
        <a:font>
          <a:latin typeface="Hoefler Text"/>
          <a:ea typeface="Hoefler Text"/>
          <a:cs typeface="Hoefler Text"/>
        </a:font>
        <a:srgbClr val="073E86"/>
      </a:tcTxStyle>
      <a:tcStyle>
        <a:tcBdr>
          <a:left>
            <a:ln w="12700" cap="flat">
              <a:solidFill>
                <a:srgbClr val="86837F"/>
              </a:solidFill>
              <a:prstDash val="solid"/>
              <a:round/>
            </a:ln>
          </a:left>
          <a:right>
            <a:ln w="12700" cap="flat">
              <a:solidFill>
                <a:srgbClr val="86837F"/>
              </a:solidFill>
              <a:prstDash val="solid"/>
              <a:round/>
            </a:ln>
          </a:right>
          <a:top>
            <a:ln w="12700" cap="flat">
              <a:solidFill>
                <a:srgbClr val="86837F"/>
              </a:solidFill>
              <a:prstDash val="solid"/>
              <a:round/>
            </a:ln>
          </a:top>
          <a:bottom>
            <a:ln w="12700" cap="flat">
              <a:solidFill>
                <a:srgbClr val="86837F"/>
              </a:solidFill>
              <a:prstDash val="solid"/>
              <a:round/>
            </a:ln>
          </a:bottom>
          <a:insideH>
            <a:ln w="12700" cap="flat">
              <a:solidFill>
                <a:srgbClr val="86837F"/>
              </a:solidFill>
              <a:prstDash val="solid"/>
              <a:round/>
            </a:ln>
          </a:insideH>
          <a:insideV>
            <a:ln w="12700" cap="flat">
              <a:solidFill>
                <a:srgbClr val="86837F"/>
              </a:solidFill>
              <a:prstDash val="solid"/>
              <a:round/>
            </a:ln>
          </a:insideV>
        </a:tcBdr>
        <a:fill>
          <a:solidFill>
            <a:srgbClr val="F3E8D2"/>
          </a:solidFill>
        </a:fill>
      </a:tcStyle>
    </a:wholeTbl>
    <a:band2H>
      <a:tcTxStyle/>
      <a:tcStyle>
        <a:tcBdr/>
        <a:fill>
          <a:solidFill>
            <a:srgbClr val="F9F4EA"/>
          </a:solidFill>
        </a:fill>
      </a:tcStyle>
    </a:band2H>
    <a:firstCol>
      <a:tcTxStyle b="on" i="off">
        <a:font>
          <a:latin typeface="Hoefler Text"/>
          <a:ea typeface="Hoefler Text"/>
          <a:cs typeface="Hoefler Text"/>
        </a:font>
        <a:srgbClr val="86837F"/>
      </a:tcTxStyle>
      <a:tcStyle>
        <a:tcBdr>
          <a:left>
            <a:ln w="12700" cap="flat">
              <a:solidFill>
                <a:srgbClr val="86837F"/>
              </a:solidFill>
              <a:prstDash val="solid"/>
              <a:round/>
            </a:ln>
          </a:left>
          <a:right>
            <a:ln w="12700" cap="flat">
              <a:solidFill>
                <a:srgbClr val="86837F"/>
              </a:solidFill>
              <a:prstDash val="solid"/>
              <a:round/>
            </a:ln>
          </a:right>
          <a:top>
            <a:ln w="12700" cap="flat">
              <a:solidFill>
                <a:srgbClr val="86837F"/>
              </a:solidFill>
              <a:prstDash val="solid"/>
              <a:round/>
            </a:ln>
          </a:top>
          <a:bottom>
            <a:ln w="12700" cap="flat">
              <a:solidFill>
                <a:srgbClr val="86837F"/>
              </a:solidFill>
              <a:prstDash val="solid"/>
              <a:round/>
            </a:ln>
          </a:bottom>
          <a:insideH>
            <a:ln w="12700" cap="flat">
              <a:solidFill>
                <a:srgbClr val="86837F"/>
              </a:solidFill>
              <a:prstDash val="solid"/>
              <a:round/>
            </a:ln>
          </a:insideH>
          <a:insideV>
            <a:ln w="12700" cap="flat">
              <a:solidFill>
                <a:srgbClr val="86837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Hoefler Text"/>
          <a:ea typeface="Hoefler Text"/>
          <a:cs typeface="Hoefler Text"/>
        </a:font>
        <a:srgbClr val="86837F"/>
      </a:tcTxStyle>
      <a:tcStyle>
        <a:tcBdr>
          <a:left>
            <a:ln w="12700" cap="flat">
              <a:solidFill>
                <a:srgbClr val="86837F"/>
              </a:solidFill>
              <a:prstDash val="solid"/>
              <a:round/>
            </a:ln>
          </a:left>
          <a:right>
            <a:ln w="12700" cap="flat">
              <a:solidFill>
                <a:srgbClr val="86837F"/>
              </a:solidFill>
              <a:prstDash val="solid"/>
              <a:round/>
            </a:ln>
          </a:right>
          <a:top>
            <a:ln w="38100" cap="flat">
              <a:solidFill>
                <a:srgbClr val="86837F"/>
              </a:solidFill>
              <a:prstDash val="solid"/>
              <a:round/>
            </a:ln>
          </a:top>
          <a:bottom>
            <a:ln w="12700" cap="flat">
              <a:solidFill>
                <a:srgbClr val="86837F"/>
              </a:solidFill>
              <a:prstDash val="solid"/>
              <a:round/>
            </a:ln>
          </a:bottom>
          <a:insideH>
            <a:ln w="12700" cap="flat">
              <a:solidFill>
                <a:srgbClr val="86837F"/>
              </a:solidFill>
              <a:prstDash val="solid"/>
              <a:round/>
            </a:ln>
          </a:insideH>
          <a:insideV>
            <a:ln w="12700" cap="flat">
              <a:solidFill>
                <a:srgbClr val="86837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Hoefler Text"/>
          <a:ea typeface="Hoefler Text"/>
          <a:cs typeface="Hoefler Text"/>
        </a:font>
        <a:srgbClr val="86837F"/>
      </a:tcTxStyle>
      <a:tcStyle>
        <a:tcBdr>
          <a:left>
            <a:ln w="12700" cap="flat">
              <a:solidFill>
                <a:srgbClr val="86837F"/>
              </a:solidFill>
              <a:prstDash val="solid"/>
              <a:round/>
            </a:ln>
          </a:left>
          <a:right>
            <a:ln w="12700" cap="flat">
              <a:solidFill>
                <a:srgbClr val="86837F"/>
              </a:solidFill>
              <a:prstDash val="solid"/>
              <a:round/>
            </a:ln>
          </a:right>
          <a:top>
            <a:ln w="12700" cap="flat">
              <a:solidFill>
                <a:srgbClr val="86837F"/>
              </a:solidFill>
              <a:prstDash val="solid"/>
              <a:round/>
            </a:ln>
          </a:top>
          <a:bottom>
            <a:ln w="38100" cap="flat">
              <a:solidFill>
                <a:srgbClr val="86837F"/>
              </a:solidFill>
              <a:prstDash val="solid"/>
              <a:round/>
            </a:ln>
          </a:bottom>
          <a:insideH>
            <a:ln w="12700" cap="flat">
              <a:solidFill>
                <a:srgbClr val="86837F"/>
              </a:solidFill>
              <a:prstDash val="solid"/>
              <a:round/>
            </a:ln>
          </a:insideH>
          <a:insideV>
            <a:ln w="12700" cap="flat">
              <a:solidFill>
                <a:srgbClr val="86837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ff">
        <a:font>
          <a:latin typeface="Hoefler Text"/>
          <a:ea typeface="Hoefler Text"/>
          <a:cs typeface="Hoefler Text"/>
        </a:font>
        <a:srgbClr val="073E86"/>
      </a:tcTxStyle>
      <a:tcStyle>
        <a:tcBdr>
          <a:left>
            <a:ln w="12700" cap="flat">
              <a:solidFill>
                <a:srgbClr val="86837F"/>
              </a:solidFill>
              <a:prstDash val="solid"/>
              <a:round/>
            </a:ln>
          </a:left>
          <a:right>
            <a:ln w="12700" cap="flat">
              <a:solidFill>
                <a:srgbClr val="86837F"/>
              </a:solidFill>
              <a:prstDash val="solid"/>
              <a:round/>
            </a:ln>
          </a:right>
          <a:top>
            <a:ln w="12700" cap="flat">
              <a:solidFill>
                <a:srgbClr val="86837F"/>
              </a:solidFill>
              <a:prstDash val="solid"/>
              <a:round/>
            </a:ln>
          </a:top>
          <a:bottom>
            <a:ln w="12700" cap="flat">
              <a:solidFill>
                <a:srgbClr val="86837F"/>
              </a:solidFill>
              <a:prstDash val="solid"/>
              <a:round/>
            </a:ln>
          </a:bottom>
          <a:insideH>
            <a:ln w="12700" cap="flat">
              <a:solidFill>
                <a:srgbClr val="86837F"/>
              </a:solidFill>
              <a:prstDash val="solid"/>
              <a:round/>
            </a:ln>
          </a:insideH>
          <a:insideV>
            <a:ln w="12700" cap="flat">
              <a:solidFill>
                <a:srgbClr val="86837F"/>
              </a:solidFill>
              <a:prstDash val="solid"/>
              <a:round/>
            </a:ln>
          </a:insideV>
        </a:tcBdr>
        <a:fill>
          <a:solidFill>
            <a:srgbClr val="D9D3DE"/>
          </a:solidFill>
        </a:fill>
      </a:tcStyle>
    </a:wholeTbl>
    <a:band2H>
      <a:tcTxStyle/>
      <a:tcStyle>
        <a:tcBdr/>
        <a:fill>
          <a:solidFill>
            <a:srgbClr val="EDEAEF"/>
          </a:solidFill>
        </a:fill>
      </a:tcStyle>
    </a:band2H>
    <a:firstCol>
      <a:tcTxStyle b="on" i="off">
        <a:font>
          <a:latin typeface="Hoefler Text"/>
          <a:ea typeface="Hoefler Text"/>
          <a:cs typeface="Hoefler Text"/>
        </a:font>
        <a:srgbClr val="86837F"/>
      </a:tcTxStyle>
      <a:tcStyle>
        <a:tcBdr>
          <a:left>
            <a:ln w="12700" cap="flat">
              <a:solidFill>
                <a:srgbClr val="86837F"/>
              </a:solidFill>
              <a:prstDash val="solid"/>
              <a:round/>
            </a:ln>
          </a:left>
          <a:right>
            <a:ln w="12700" cap="flat">
              <a:solidFill>
                <a:srgbClr val="86837F"/>
              </a:solidFill>
              <a:prstDash val="solid"/>
              <a:round/>
            </a:ln>
          </a:right>
          <a:top>
            <a:ln w="12700" cap="flat">
              <a:solidFill>
                <a:srgbClr val="86837F"/>
              </a:solidFill>
              <a:prstDash val="solid"/>
              <a:round/>
            </a:ln>
          </a:top>
          <a:bottom>
            <a:ln w="12700" cap="flat">
              <a:solidFill>
                <a:srgbClr val="86837F"/>
              </a:solidFill>
              <a:prstDash val="solid"/>
              <a:round/>
            </a:ln>
          </a:bottom>
          <a:insideH>
            <a:ln w="12700" cap="flat">
              <a:solidFill>
                <a:srgbClr val="86837F"/>
              </a:solidFill>
              <a:prstDash val="solid"/>
              <a:round/>
            </a:ln>
          </a:insideH>
          <a:insideV>
            <a:ln w="12700" cap="flat">
              <a:solidFill>
                <a:srgbClr val="86837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Hoefler Text"/>
          <a:ea typeface="Hoefler Text"/>
          <a:cs typeface="Hoefler Text"/>
        </a:font>
        <a:srgbClr val="86837F"/>
      </a:tcTxStyle>
      <a:tcStyle>
        <a:tcBdr>
          <a:left>
            <a:ln w="12700" cap="flat">
              <a:solidFill>
                <a:srgbClr val="86837F"/>
              </a:solidFill>
              <a:prstDash val="solid"/>
              <a:round/>
            </a:ln>
          </a:left>
          <a:right>
            <a:ln w="12700" cap="flat">
              <a:solidFill>
                <a:srgbClr val="86837F"/>
              </a:solidFill>
              <a:prstDash val="solid"/>
              <a:round/>
            </a:ln>
          </a:right>
          <a:top>
            <a:ln w="38100" cap="flat">
              <a:solidFill>
                <a:srgbClr val="86837F"/>
              </a:solidFill>
              <a:prstDash val="solid"/>
              <a:round/>
            </a:ln>
          </a:top>
          <a:bottom>
            <a:ln w="12700" cap="flat">
              <a:solidFill>
                <a:srgbClr val="86837F"/>
              </a:solidFill>
              <a:prstDash val="solid"/>
              <a:round/>
            </a:ln>
          </a:bottom>
          <a:insideH>
            <a:ln w="12700" cap="flat">
              <a:solidFill>
                <a:srgbClr val="86837F"/>
              </a:solidFill>
              <a:prstDash val="solid"/>
              <a:round/>
            </a:ln>
          </a:insideH>
          <a:insideV>
            <a:ln w="12700" cap="flat">
              <a:solidFill>
                <a:srgbClr val="86837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Hoefler Text"/>
          <a:ea typeface="Hoefler Text"/>
          <a:cs typeface="Hoefler Text"/>
        </a:font>
        <a:srgbClr val="86837F"/>
      </a:tcTxStyle>
      <a:tcStyle>
        <a:tcBdr>
          <a:left>
            <a:ln w="12700" cap="flat">
              <a:solidFill>
                <a:srgbClr val="86837F"/>
              </a:solidFill>
              <a:prstDash val="solid"/>
              <a:round/>
            </a:ln>
          </a:left>
          <a:right>
            <a:ln w="12700" cap="flat">
              <a:solidFill>
                <a:srgbClr val="86837F"/>
              </a:solidFill>
              <a:prstDash val="solid"/>
              <a:round/>
            </a:ln>
          </a:right>
          <a:top>
            <a:ln w="12700" cap="flat">
              <a:solidFill>
                <a:srgbClr val="86837F"/>
              </a:solidFill>
              <a:prstDash val="solid"/>
              <a:round/>
            </a:ln>
          </a:top>
          <a:bottom>
            <a:ln w="38100" cap="flat">
              <a:solidFill>
                <a:srgbClr val="86837F"/>
              </a:solidFill>
              <a:prstDash val="solid"/>
              <a:round/>
            </a:ln>
          </a:bottom>
          <a:insideH>
            <a:ln w="12700" cap="flat">
              <a:solidFill>
                <a:srgbClr val="86837F"/>
              </a:solidFill>
              <a:prstDash val="solid"/>
              <a:round/>
            </a:ln>
          </a:insideH>
          <a:insideV>
            <a:ln w="12700" cap="flat">
              <a:solidFill>
                <a:srgbClr val="86837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ff">
        <a:font>
          <a:latin typeface="Hoefler Text"/>
          <a:ea typeface="Hoefler Text"/>
          <a:cs typeface="Hoefler Text"/>
        </a:font>
        <a:srgbClr val="073E8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8ED"/>
          </a:solidFill>
        </a:fill>
      </a:tcStyle>
    </a:wholeTbl>
    <a:band2H>
      <a:tcTxStyle/>
      <a:tcStyle>
        <a:tcBdr/>
        <a:fill>
          <a:solidFill>
            <a:srgbClr val="86837F"/>
          </a:solidFill>
        </a:fill>
      </a:tcStyle>
    </a:band2H>
    <a:firstCol>
      <a:tcTxStyle b="on" i="off">
        <a:font>
          <a:latin typeface="Hoefler Text"/>
          <a:ea typeface="Hoefler Text"/>
          <a:cs typeface="Hoefler Text"/>
        </a:font>
        <a:srgbClr val="86837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Hoefler Text"/>
          <a:ea typeface="Hoefler Text"/>
          <a:cs typeface="Hoefler Text"/>
        </a:font>
        <a:srgbClr val="073E8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73E86"/>
              </a:solidFill>
              <a:prstDash val="solid"/>
              <a:round/>
            </a:ln>
          </a:top>
          <a:bottom>
            <a:ln w="25400" cap="flat">
              <a:solidFill>
                <a:srgbClr val="073E86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6837F"/>
          </a:solidFill>
        </a:fill>
      </a:tcStyle>
    </a:lastRow>
    <a:firstRow>
      <a:tcTxStyle b="on" i="off">
        <a:font>
          <a:latin typeface="Hoefler Text"/>
          <a:ea typeface="Hoefler Text"/>
          <a:cs typeface="Hoefler Text"/>
        </a:font>
        <a:srgbClr val="86837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73E86"/>
              </a:solidFill>
              <a:prstDash val="solid"/>
              <a:round/>
            </a:ln>
          </a:top>
          <a:bottom>
            <a:ln w="25400" cap="flat">
              <a:solidFill>
                <a:srgbClr val="073E86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ff">
        <a:font>
          <a:latin typeface="Hoefler Text"/>
          <a:ea typeface="Hoefler Text"/>
          <a:cs typeface="Hoefler Text"/>
        </a:font>
        <a:srgbClr val="073E86"/>
      </a:tcTxStyle>
      <a:tcStyle>
        <a:tcBdr>
          <a:left>
            <a:ln w="12700" cap="flat">
              <a:solidFill>
                <a:srgbClr val="86837F"/>
              </a:solidFill>
              <a:prstDash val="solid"/>
              <a:round/>
            </a:ln>
          </a:left>
          <a:right>
            <a:ln w="12700" cap="flat">
              <a:solidFill>
                <a:srgbClr val="86837F"/>
              </a:solidFill>
              <a:prstDash val="solid"/>
              <a:round/>
            </a:ln>
          </a:right>
          <a:top>
            <a:ln w="12700" cap="flat">
              <a:solidFill>
                <a:srgbClr val="86837F"/>
              </a:solidFill>
              <a:prstDash val="solid"/>
              <a:round/>
            </a:ln>
          </a:top>
          <a:bottom>
            <a:ln w="12700" cap="flat">
              <a:solidFill>
                <a:srgbClr val="86837F"/>
              </a:solidFill>
              <a:prstDash val="solid"/>
              <a:round/>
            </a:ln>
          </a:bottom>
          <a:insideH>
            <a:ln w="12700" cap="flat">
              <a:solidFill>
                <a:srgbClr val="86837F"/>
              </a:solidFill>
              <a:prstDash val="solid"/>
              <a:round/>
            </a:ln>
          </a:insideH>
          <a:insideV>
            <a:ln w="12700" cap="flat">
              <a:solidFill>
                <a:srgbClr val="86837F"/>
              </a:solidFill>
              <a:prstDash val="solid"/>
              <a:round/>
            </a:ln>
          </a:insideV>
        </a:tcBdr>
        <a:fill>
          <a:solidFill>
            <a:srgbClr val="CACDD8"/>
          </a:solidFill>
        </a:fill>
      </a:tcStyle>
    </a:wholeTbl>
    <a:band2H>
      <a:tcTxStyle/>
      <a:tcStyle>
        <a:tcBdr/>
        <a:fill>
          <a:solidFill>
            <a:srgbClr val="E6E8ED"/>
          </a:solidFill>
        </a:fill>
      </a:tcStyle>
    </a:band2H>
    <a:firstCol>
      <a:tcTxStyle b="on" i="off">
        <a:font>
          <a:latin typeface="Hoefler Text"/>
          <a:ea typeface="Hoefler Text"/>
          <a:cs typeface="Hoefler Text"/>
        </a:font>
        <a:srgbClr val="86837F"/>
      </a:tcTxStyle>
      <a:tcStyle>
        <a:tcBdr>
          <a:left>
            <a:ln w="12700" cap="flat">
              <a:solidFill>
                <a:srgbClr val="86837F"/>
              </a:solidFill>
              <a:prstDash val="solid"/>
              <a:round/>
            </a:ln>
          </a:left>
          <a:right>
            <a:ln w="12700" cap="flat">
              <a:solidFill>
                <a:srgbClr val="86837F"/>
              </a:solidFill>
              <a:prstDash val="solid"/>
              <a:round/>
            </a:ln>
          </a:right>
          <a:top>
            <a:ln w="12700" cap="flat">
              <a:solidFill>
                <a:srgbClr val="86837F"/>
              </a:solidFill>
              <a:prstDash val="solid"/>
              <a:round/>
            </a:ln>
          </a:top>
          <a:bottom>
            <a:ln w="12700" cap="flat">
              <a:solidFill>
                <a:srgbClr val="86837F"/>
              </a:solidFill>
              <a:prstDash val="solid"/>
              <a:round/>
            </a:ln>
          </a:bottom>
          <a:insideH>
            <a:ln w="12700" cap="flat">
              <a:solidFill>
                <a:srgbClr val="86837F"/>
              </a:solidFill>
              <a:prstDash val="solid"/>
              <a:round/>
            </a:ln>
          </a:insideH>
          <a:insideV>
            <a:ln w="12700" cap="flat">
              <a:solidFill>
                <a:srgbClr val="86837F"/>
              </a:solidFill>
              <a:prstDash val="solid"/>
              <a:round/>
            </a:ln>
          </a:insideV>
        </a:tcBdr>
        <a:fill>
          <a:solidFill>
            <a:srgbClr val="073E86"/>
          </a:solidFill>
        </a:fill>
      </a:tcStyle>
    </a:firstCol>
    <a:lastRow>
      <a:tcTxStyle b="on" i="off">
        <a:font>
          <a:latin typeface="Hoefler Text"/>
          <a:ea typeface="Hoefler Text"/>
          <a:cs typeface="Hoefler Text"/>
        </a:font>
        <a:srgbClr val="86837F"/>
      </a:tcTxStyle>
      <a:tcStyle>
        <a:tcBdr>
          <a:left>
            <a:ln w="12700" cap="flat">
              <a:solidFill>
                <a:srgbClr val="86837F"/>
              </a:solidFill>
              <a:prstDash val="solid"/>
              <a:round/>
            </a:ln>
          </a:left>
          <a:right>
            <a:ln w="12700" cap="flat">
              <a:solidFill>
                <a:srgbClr val="86837F"/>
              </a:solidFill>
              <a:prstDash val="solid"/>
              <a:round/>
            </a:ln>
          </a:right>
          <a:top>
            <a:ln w="38100" cap="flat">
              <a:solidFill>
                <a:srgbClr val="86837F"/>
              </a:solidFill>
              <a:prstDash val="solid"/>
              <a:round/>
            </a:ln>
          </a:top>
          <a:bottom>
            <a:ln w="12700" cap="flat">
              <a:solidFill>
                <a:srgbClr val="86837F"/>
              </a:solidFill>
              <a:prstDash val="solid"/>
              <a:round/>
            </a:ln>
          </a:bottom>
          <a:insideH>
            <a:ln w="12700" cap="flat">
              <a:solidFill>
                <a:srgbClr val="86837F"/>
              </a:solidFill>
              <a:prstDash val="solid"/>
              <a:round/>
            </a:ln>
          </a:insideH>
          <a:insideV>
            <a:ln w="12700" cap="flat">
              <a:solidFill>
                <a:srgbClr val="86837F"/>
              </a:solidFill>
              <a:prstDash val="solid"/>
              <a:round/>
            </a:ln>
          </a:insideV>
        </a:tcBdr>
        <a:fill>
          <a:solidFill>
            <a:srgbClr val="073E86"/>
          </a:solidFill>
        </a:fill>
      </a:tcStyle>
    </a:lastRow>
    <a:firstRow>
      <a:tcTxStyle b="on" i="off">
        <a:font>
          <a:latin typeface="Hoefler Text"/>
          <a:ea typeface="Hoefler Text"/>
          <a:cs typeface="Hoefler Text"/>
        </a:font>
        <a:srgbClr val="86837F"/>
      </a:tcTxStyle>
      <a:tcStyle>
        <a:tcBdr>
          <a:left>
            <a:ln w="12700" cap="flat">
              <a:solidFill>
                <a:srgbClr val="86837F"/>
              </a:solidFill>
              <a:prstDash val="solid"/>
              <a:round/>
            </a:ln>
          </a:left>
          <a:right>
            <a:ln w="12700" cap="flat">
              <a:solidFill>
                <a:srgbClr val="86837F"/>
              </a:solidFill>
              <a:prstDash val="solid"/>
              <a:round/>
            </a:ln>
          </a:right>
          <a:top>
            <a:ln w="12700" cap="flat">
              <a:solidFill>
                <a:srgbClr val="86837F"/>
              </a:solidFill>
              <a:prstDash val="solid"/>
              <a:round/>
            </a:ln>
          </a:top>
          <a:bottom>
            <a:ln w="38100" cap="flat">
              <a:solidFill>
                <a:srgbClr val="86837F"/>
              </a:solidFill>
              <a:prstDash val="solid"/>
              <a:round/>
            </a:ln>
          </a:bottom>
          <a:insideH>
            <a:ln w="12700" cap="flat">
              <a:solidFill>
                <a:srgbClr val="86837F"/>
              </a:solidFill>
              <a:prstDash val="solid"/>
              <a:round/>
            </a:ln>
          </a:insideH>
          <a:insideV>
            <a:ln w="12700" cap="flat">
              <a:solidFill>
                <a:srgbClr val="86837F"/>
              </a:solidFill>
              <a:prstDash val="solid"/>
              <a:round/>
            </a:ln>
          </a:insideV>
        </a:tcBdr>
        <a:fill>
          <a:solidFill>
            <a:srgbClr val="073E86"/>
          </a:solidFill>
        </a:fill>
      </a:tcStyle>
    </a:firstRow>
  </a:tblStyle>
  <a:tblStyle styleId="{2708684C-4D16-4618-839F-0558EEFCDFE6}" styleName="">
    <a:tblBg/>
    <a:wholeTbl>
      <a:tcTxStyle b="on" i="off">
        <a:font>
          <a:latin typeface="Hoefler Text"/>
          <a:ea typeface="Hoefler Text"/>
          <a:cs typeface="Hoefler Text"/>
        </a:font>
        <a:srgbClr val="86837F"/>
      </a:tcTxStyle>
      <a:tcStyle>
        <a:tcBdr>
          <a:left>
            <a:ln w="12700" cap="flat">
              <a:solidFill>
                <a:srgbClr val="86837F"/>
              </a:solidFill>
              <a:prstDash val="solid"/>
              <a:round/>
            </a:ln>
          </a:left>
          <a:right>
            <a:ln w="12700" cap="flat">
              <a:solidFill>
                <a:srgbClr val="86837F"/>
              </a:solidFill>
              <a:prstDash val="solid"/>
              <a:round/>
            </a:ln>
          </a:right>
          <a:top>
            <a:ln w="12700" cap="flat">
              <a:solidFill>
                <a:srgbClr val="86837F"/>
              </a:solidFill>
              <a:prstDash val="solid"/>
              <a:round/>
            </a:ln>
          </a:top>
          <a:bottom>
            <a:ln w="12700" cap="flat">
              <a:solidFill>
                <a:srgbClr val="86837F"/>
              </a:solidFill>
              <a:prstDash val="solid"/>
              <a:round/>
            </a:ln>
          </a:bottom>
          <a:insideH>
            <a:ln w="12700" cap="flat">
              <a:solidFill>
                <a:srgbClr val="86837F"/>
              </a:solidFill>
              <a:prstDash val="solid"/>
              <a:round/>
            </a:ln>
          </a:insideH>
          <a:insideV>
            <a:ln w="12700" cap="flat">
              <a:solidFill>
                <a:srgbClr val="86837F"/>
              </a:solidFill>
              <a:prstDash val="solid"/>
              <a:round/>
            </a:ln>
          </a:insideV>
        </a:tcBdr>
        <a:fill>
          <a:solidFill>
            <a:srgbClr val="86837F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Hoefler Text"/>
          <a:ea typeface="Hoefler Text"/>
          <a:cs typeface="Hoefler Text"/>
        </a:font>
        <a:srgbClr val="86837F"/>
      </a:tcTxStyle>
      <a:tcStyle>
        <a:tcBdr>
          <a:left>
            <a:ln w="12700" cap="flat">
              <a:solidFill>
                <a:srgbClr val="86837F"/>
              </a:solidFill>
              <a:prstDash val="solid"/>
              <a:round/>
            </a:ln>
          </a:left>
          <a:right>
            <a:ln w="12700" cap="flat">
              <a:solidFill>
                <a:srgbClr val="86837F"/>
              </a:solidFill>
              <a:prstDash val="solid"/>
              <a:round/>
            </a:ln>
          </a:right>
          <a:top>
            <a:ln w="12700" cap="flat">
              <a:solidFill>
                <a:srgbClr val="86837F"/>
              </a:solidFill>
              <a:prstDash val="solid"/>
              <a:round/>
            </a:ln>
          </a:top>
          <a:bottom>
            <a:ln w="12700" cap="flat">
              <a:solidFill>
                <a:srgbClr val="86837F"/>
              </a:solidFill>
              <a:prstDash val="solid"/>
              <a:round/>
            </a:ln>
          </a:bottom>
          <a:insideH>
            <a:ln w="12700" cap="flat">
              <a:solidFill>
                <a:srgbClr val="86837F"/>
              </a:solidFill>
              <a:prstDash val="solid"/>
              <a:round/>
            </a:ln>
          </a:insideH>
          <a:insideV>
            <a:ln w="12700" cap="flat">
              <a:solidFill>
                <a:srgbClr val="86837F"/>
              </a:solidFill>
              <a:prstDash val="solid"/>
              <a:round/>
            </a:ln>
          </a:insideV>
        </a:tcBdr>
        <a:fill>
          <a:solidFill>
            <a:srgbClr val="86837F">
              <a:alpha val="20000"/>
            </a:srgbClr>
          </a:solidFill>
        </a:fill>
      </a:tcStyle>
    </a:firstCol>
    <a:lastRow>
      <a:tcTxStyle b="on" i="off">
        <a:font>
          <a:latin typeface="Hoefler Text"/>
          <a:ea typeface="Hoefler Text"/>
          <a:cs typeface="Hoefler Text"/>
        </a:font>
        <a:srgbClr val="86837F"/>
      </a:tcTxStyle>
      <a:tcStyle>
        <a:tcBdr>
          <a:left>
            <a:ln w="12700" cap="flat">
              <a:solidFill>
                <a:srgbClr val="86837F"/>
              </a:solidFill>
              <a:prstDash val="solid"/>
              <a:round/>
            </a:ln>
          </a:left>
          <a:right>
            <a:ln w="12700" cap="flat">
              <a:solidFill>
                <a:srgbClr val="86837F"/>
              </a:solidFill>
              <a:prstDash val="solid"/>
              <a:round/>
            </a:ln>
          </a:right>
          <a:top>
            <a:ln w="50800" cap="flat">
              <a:solidFill>
                <a:srgbClr val="86837F"/>
              </a:solidFill>
              <a:prstDash val="solid"/>
              <a:round/>
            </a:ln>
          </a:top>
          <a:bottom>
            <a:ln w="12700" cap="flat">
              <a:solidFill>
                <a:srgbClr val="86837F"/>
              </a:solidFill>
              <a:prstDash val="solid"/>
              <a:round/>
            </a:ln>
          </a:bottom>
          <a:insideH>
            <a:ln w="12700" cap="flat">
              <a:solidFill>
                <a:srgbClr val="86837F"/>
              </a:solidFill>
              <a:prstDash val="solid"/>
              <a:round/>
            </a:ln>
          </a:insideH>
          <a:insideV>
            <a:ln w="12700" cap="flat">
              <a:solidFill>
                <a:srgbClr val="86837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Hoefler Text"/>
          <a:ea typeface="Hoefler Text"/>
          <a:cs typeface="Hoefler Text"/>
        </a:font>
        <a:srgbClr val="86837F"/>
      </a:tcTxStyle>
      <a:tcStyle>
        <a:tcBdr>
          <a:left>
            <a:ln w="12700" cap="flat">
              <a:solidFill>
                <a:srgbClr val="86837F"/>
              </a:solidFill>
              <a:prstDash val="solid"/>
              <a:round/>
            </a:ln>
          </a:left>
          <a:right>
            <a:ln w="12700" cap="flat">
              <a:solidFill>
                <a:srgbClr val="86837F"/>
              </a:solidFill>
              <a:prstDash val="solid"/>
              <a:round/>
            </a:ln>
          </a:right>
          <a:top>
            <a:ln w="12700" cap="flat">
              <a:solidFill>
                <a:srgbClr val="86837F"/>
              </a:solidFill>
              <a:prstDash val="solid"/>
              <a:round/>
            </a:ln>
          </a:top>
          <a:bottom>
            <a:ln w="25400" cap="flat">
              <a:solidFill>
                <a:srgbClr val="86837F"/>
              </a:solidFill>
              <a:prstDash val="solid"/>
              <a:round/>
            </a:ln>
          </a:bottom>
          <a:insideH>
            <a:ln w="12700" cap="flat">
              <a:solidFill>
                <a:srgbClr val="86837F"/>
              </a:solidFill>
              <a:prstDash val="solid"/>
              <a:round/>
            </a:ln>
          </a:insideH>
          <a:insideV>
            <a:ln w="12700" cap="flat">
              <a:solidFill>
                <a:srgbClr val="86837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-504" y="-90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8" name="Shape 11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горизонтально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Изображение"/>
          <p:cNvSpPr>
            <a:spLocks noGrp="1"/>
          </p:cNvSpPr>
          <p:nvPr>
            <p:ph type="pic" sz="half" idx="21"/>
          </p:nvPr>
        </p:nvSpPr>
        <p:spPr>
          <a:xfrm>
            <a:off x="2362200" y="927100"/>
            <a:ext cx="8288422" cy="583780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841500" y="6985000"/>
            <a:ext cx="9321800" cy="1231900"/>
          </a:xfrm>
          <a:prstGeom prst="rect">
            <a:avLst/>
          </a:prstGeom>
        </p:spPr>
        <p:txBody>
          <a:bodyPr/>
          <a:lstStyle>
            <a:lvl1pPr>
              <a:defRPr sz="7600">
                <a:solidFill>
                  <a:srgbClr val="F4D799"/>
                </a:solidFill>
                <a:effectLst>
                  <a:outerShdw blurRad="25400" dist="25400" dir="16200000" rotWithShape="0">
                    <a:srgbClr val="000000">
                      <a:alpha val="34000"/>
                    </a:srgbClr>
                  </a:outerShdw>
                </a:effectLst>
              </a:defRPr>
            </a:lvl1pPr>
          </a:lstStyle>
          <a:p>
            <a:r>
              <a:t>Текст заголовка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841500" y="8204200"/>
            <a:ext cx="9321800" cy="64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4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</a:defRPr>
            </a:lvl1pPr>
            <a:lvl2pPr marL="0" indent="0" algn="ctr">
              <a:spcBef>
                <a:spcPts val="0"/>
              </a:spcBef>
              <a:buSzTx/>
              <a:buNone/>
              <a:defRPr sz="34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</a:defRPr>
            </a:lvl2pPr>
            <a:lvl3pPr marL="0" indent="0" algn="ctr">
              <a:spcBef>
                <a:spcPts val="0"/>
              </a:spcBef>
              <a:buSzTx/>
              <a:buNone/>
              <a:defRPr sz="34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</a:defRPr>
            </a:lvl3pPr>
            <a:lvl4pPr marL="0" indent="0" algn="ctr">
              <a:spcBef>
                <a:spcPts val="0"/>
              </a:spcBef>
              <a:buSzTx/>
              <a:buNone/>
              <a:defRPr sz="34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</a:defRPr>
            </a:lvl4pPr>
            <a:lvl5pPr marL="0" indent="0" algn="ctr">
              <a:spcBef>
                <a:spcPts val="0"/>
              </a:spcBef>
              <a:buSzTx/>
              <a:buNone/>
              <a:defRPr sz="3400">
                <a:solidFill>
                  <a:srgbClr val="C8AF7B"/>
                </a:solidFill>
                <a:effectLst>
                  <a:outerShdw blurRad="25400" dist="12700" dir="16200000" rotWithShape="0">
                    <a:srgbClr val="000000">
                      <a:alpha val="48000"/>
                    </a:srgbClr>
                  </a:outerShdw>
                </a:effectLst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 i="1">
                <a:solidFill>
                  <a:srgbClr val="F4E1B9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270000" y="3771900"/>
            <a:ext cx="10464800" cy="220980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3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вертик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Изображение"/>
          <p:cNvSpPr>
            <a:spLocks noGrp="1"/>
          </p:cNvSpPr>
          <p:nvPr>
            <p:ph type="pic" idx="21"/>
          </p:nvPr>
        </p:nvSpPr>
        <p:spPr>
          <a:xfrm>
            <a:off x="5808343" y="1714500"/>
            <a:ext cx="9491596" cy="668524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4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774700" y="2717800"/>
            <a:ext cx="6045200" cy="2438400"/>
          </a:xfrm>
          <a:prstGeom prst="rect">
            <a:avLst/>
          </a:prstGeom>
        </p:spPr>
        <p:txBody>
          <a:bodyPr anchor="b"/>
          <a:lstStyle/>
          <a:p>
            <a:r>
              <a:t>Текст заголовка</a:t>
            </a:r>
          </a:p>
        </p:txBody>
      </p:sp>
      <p:sp>
        <p:nvSpPr>
          <p:cNvPr id="41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774700" y="5168900"/>
            <a:ext cx="6045200" cy="27559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600"/>
            </a:lvl1pPr>
            <a:lvl2pPr marL="0" indent="0" algn="ctr">
              <a:spcBef>
                <a:spcPts val="0"/>
              </a:spcBef>
              <a:buSzTx/>
              <a:buNone/>
              <a:defRPr sz="3600"/>
            </a:lvl2pPr>
            <a:lvl3pPr marL="0" indent="0" algn="ctr">
              <a:spcBef>
                <a:spcPts val="0"/>
              </a:spcBef>
              <a:buSzTx/>
              <a:buNone/>
              <a:defRPr sz="3600"/>
            </a:lvl3pPr>
            <a:lvl4pPr marL="0" indent="0" algn="ctr">
              <a:spcBef>
                <a:spcPts val="0"/>
              </a:spcBef>
              <a:buSzTx/>
              <a:buNone/>
              <a:defRPr sz="3600"/>
            </a:lvl4pPr>
            <a:lvl5pPr marL="0" indent="0" algn="ctr">
              <a:spcBef>
                <a:spcPts val="0"/>
              </a:spcBef>
              <a:buSzTx/>
              <a:buNone/>
              <a:defRPr sz="36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 — сверху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270000" y="749300"/>
            <a:ext cx="10464800" cy="165100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5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270000" y="749300"/>
            <a:ext cx="10464800" cy="165100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58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1270000" y="2984500"/>
            <a:ext cx="10464800" cy="5715000"/>
          </a:xfrm>
          <a:prstGeom prst="rect">
            <a:avLst/>
          </a:prstGeom>
        </p:spPr>
        <p:txBody>
          <a:bodyPr/>
          <a:lstStyle>
            <a:lvl1pPr marL="419100" indent="-419100">
              <a:spcBef>
                <a:spcPts val="2800"/>
              </a:spcBef>
              <a:buBlip>
                <a:blip r:embed="rId3"/>
              </a:buBlip>
              <a:defRPr sz="3600"/>
            </a:lvl1pPr>
            <a:lvl2pPr marL="838200" indent="-419100">
              <a:spcBef>
                <a:spcPts val="2800"/>
              </a:spcBef>
              <a:buBlip>
                <a:blip r:embed="rId3"/>
              </a:buBlip>
              <a:defRPr sz="3600"/>
            </a:lvl2pPr>
            <a:lvl3pPr marL="1257300" indent="-419100">
              <a:spcBef>
                <a:spcPts val="2800"/>
              </a:spcBef>
              <a:buBlip>
                <a:blip r:embed="rId3"/>
              </a:buBlip>
              <a:defRPr sz="3600"/>
            </a:lvl3pPr>
            <a:lvl4pPr marL="1676400" indent="-419100">
              <a:spcBef>
                <a:spcPts val="2800"/>
              </a:spcBef>
              <a:buBlip>
                <a:blip r:embed="rId3"/>
              </a:buBlip>
              <a:defRPr sz="3600"/>
            </a:lvl4pPr>
            <a:lvl5pPr marL="2095500" indent="-419100">
              <a:spcBef>
                <a:spcPts val="2800"/>
              </a:spcBef>
              <a:buBlip>
                <a:blip r:embed="rId3"/>
              </a:buBlip>
              <a:defRPr sz="36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1270000" y="825500"/>
            <a:ext cx="10464800" cy="8102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9"/>
              </a:buBlip>
            </a:lvl1pPr>
            <a:lvl2pPr>
              <a:buBlip>
                <a:blip r:embed="rId9"/>
              </a:buBlip>
            </a:lvl2pPr>
            <a:lvl3pPr>
              <a:buBlip>
                <a:blip r:embed="rId9"/>
              </a:buBlip>
            </a:lvl3pPr>
            <a:lvl4pPr>
              <a:buBlip>
                <a:blip r:embed="rId9"/>
              </a:buBlip>
            </a:lvl4pPr>
            <a:lvl5pPr>
              <a:buBlip>
                <a:blip r:embed="rId9"/>
              </a:buBlip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948462" y="1950720"/>
            <a:ext cx="10403841" cy="6615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324600" y="9359899"/>
            <a:ext cx="368301" cy="431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2000" b="1" i="0">
                <a:solidFill>
                  <a:srgbClr val="F3F1DF"/>
                </a:solidFill>
                <a:effectLst>
                  <a:outerShdw blurRad="25400" dist="12700" dir="16200000" rotWithShape="0">
                    <a:srgbClr val="000000">
                      <a:alpha val="80000"/>
                    </a:srgbClr>
                  </a:outerShdw>
                </a:effectLst>
                <a:latin typeface="Palatino"/>
                <a:ea typeface="Palatino"/>
                <a:cs typeface="Palatino"/>
                <a:sym typeface="Palatino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60" r:id="rId6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800" b="0" i="0" u="none" strike="noStrike" cap="none" spc="0" baseline="0">
          <a:solidFill>
            <a:srgbClr val="BCB08F"/>
          </a:solidFill>
          <a:effectLst>
            <a:outerShdw blurRad="12700" dist="12700" dir="16200000" rotWithShape="0">
              <a:srgbClr val="000000">
                <a:alpha val="50000"/>
              </a:srgbClr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9pPr>
    </p:titleStyle>
    <p:bodyStyle>
      <a:lvl1pPr marL="482600" marR="0" indent="-482600" algn="l" defTabSz="584200" rtl="0" latinLnBrk="0">
        <a:lnSpc>
          <a:spcPct val="120000"/>
        </a:lnSpc>
        <a:spcBef>
          <a:spcPts val="3200"/>
        </a:spcBef>
        <a:spcAft>
          <a:spcPts val="0"/>
        </a:spcAft>
        <a:buClrTx/>
        <a:buSzPct val="50000"/>
        <a:buFontTx/>
        <a:buBlip>
          <a:blip r:embed="rId9"/>
        </a:buBlip>
        <a:tabLst/>
        <a:defRPr sz="42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1pPr>
      <a:lvl2pPr marL="965200" marR="0" indent="-482600" algn="l" defTabSz="584200" rtl="0" latinLnBrk="0">
        <a:lnSpc>
          <a:spcPct val="120000"/>
        </a:lnSpc>
        <a:spcBef>
          <a:spcPts val="3200"/>
        </a:spcBef>
        <a:spcAft>
          <a:spcPts val="0"/>
        </a:spcAft>
        <a:buClrTx/>
        <a:buSzPct val="50000"/>
        <a:buFontTx/>
        <a:buBlip>
          <a:blip r:embed="rId9"/>
        </a:buBlip>
        <a:tabLst/>
        <a:defRPr sz="42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2pPr>
      <a:lvl3pPr marL="1447800" marR="0" indent="-482600" algn="l" defTabSz="584200" rtl="0" latinLnBrk="0">
        <a:lnSpc>
          <a:spcPct val="120000"/>
        </a:lnSpc>
        <a:spcBef>
          <a:spcPts val="3200"/>
        </a:spcBef>
        <a:spcAft>
          <a:spcPts val="0"/>
        </a:spcAft>
        <a:buClrTx/>
        <a:buSzPct val="50000"/>
        <a:buFontTx/>
        <a:buBlip>
          <a:blip r:embed="rId9"/>
        </a:buBlip>
        <a:tabLst/>
        <a:defRPr sz="42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3pPr>
      <a:lvl4pPr marL="1930400" marR="0" indent="-482600" algn="l" defTabSz="584200" rtl="0" latinLnBrk="0">
        <a:lnSpc>
          <a:spcPct val="120000"/>
        </a:lnSpc>
        <a:spcBef>
          <a:spcPts val="3200"/>
        </a:spcBef>
        <a:spcAft>
          <a:spcPts val="0"/>
        </a:spcAft>
        <a:buClrTx/>
        <a:buSzPct val="50000"/>
        <a:buFontTx/>
        <a:buBlip>
          <a:blip r:embed="rId9"/>
        </a:buBlip>
        <a:tabLst/>
        <a:defRPr sz="42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4pPr>
      <a:lvl5pPr marL="2413000" marR="0" indent="-482600" algn="l" defTabSz="584200" rtl="0" latinLnBrk="0">
        <a:lnSpc>
          <a:spcPct val="120000"/>
        </a:lnSpc>
        <a:spcBef>
          <a:spcPts val="3200"/>
        </a:spcBef>
        <a:spcAft>
          <a:spcPts val="0"/>
        </a:spcAft>
        <a:buClrTx/>
        <a:buSzPct val="50000"/>
        <a:buFontTx/>
        <a:buBlip>
          <a:blip r:embed="rId9"/>
        </a:buBlip>
        <a:tabLst/>
        <a:defRPr sz="42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5pPr>
      <a:lvl6pPr marL="2895600" marR="0" indent="-482600" algn="l" defTabSz="584200" rtl="0" latinLnBrk="0">
        <a:lnSpc>
          <a:spcPct val="120000"/>
        </a:lnSpc>
        <a:spcBef>
          <a:spcPts val="3200"/>
        </a:spcBef>
        <a:spcAft>
          <a:spcPts val="0"/>
        </a:spcAft>
        <a:buClrTx/>
        <a:buSzPct val="50000"/>
        <a:buFontTx/>
        <a:buBlip>
          <a:blip r:embed="rId9"/>
        </a:buBlip>
        <a:tabLst/>
        <a:defRPr sz="42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6pPr>
      <a:lvl7pPr marL="3378200" marR="0" indent="-482600" algn="l" defTabSz="584200" rtl="0" latinLnBrk="0">
        <a:lnSpc>
          <a:spcPct val="120000"/>
        </a:lnSpc>
        <a:spcBef>
          <a:spcPts val="3200"/>
        </a:spcBef>
        <a:spcAft>
          <a:spcPts val="0"/>
        </a:spcAft>
        <a:buClrTx/>
        <a:buSzPct val="50000"/>
        <a:buFontTx/>
        <a:buBlip>
          <a:blip r:embed="rId9"/>
        </a:buBlip>
        <a:tabLst/>
        <a:defRPr sz="42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7pPr>
      <a:lvl8pPr marL="3860800" marR="0" indent="-482600" algn="l" defTabSz="584200" rtl="0" latinLnBrk="0">
        <a:lnSpc>
          <a:spcPct val="120000"/>
        </a:lnSpc>
        <a:spcBef>
          <a:spcPts val="3200"/>
        </a:spcBef>
        <a:spcAft>
          <a:spcPts val="0"/>
        </a:spcAft>
        <a:buClrTx/>
        <a:buSzPct val="50000"/>
        <a:buFontTx/>
        <a:buBlip>
          <a:blip r:embed="rId9"/>
        </a:buBlip>
        <a:tabLst/>
        <a:defRPr sz="42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8pPr>
      <a:lvl9pPr marL="4343400" marR="0" indent="-482600" algn="l" defTabSz="584200" rtl="0" latinLnBrk="0">
        <a:lnSpc>
          <a:spcPct val="120000"/>
        </a:lnSpc>
        <a:spcBef>
          <a:spcPts val="3200"/>
        </a:spcBef>
        <a:spcAft>
          <a:spcPts val="0"/>
        </a:spcAft>
        <a:buClrTx/>
        <a:buSzPct val="50000"/>
        <a:buFontTx/>
        <a:buBlip>
          <a:blip r:embed="rId9"/>
        </a:buBlip>
        <a:tabLst/>
        <a:defRPr sz="4200" b="0" i="1" u="none" strike="noStrike" cap="none" spc="0" baseline="0">
          <a:solidFill>
            <a:srgbClr val="86837F">
              <a:alpha val="80000"/>
            </a:srgbClr>
          </a:solidFill>
          <a:effectLst>
            <a:outerShdw blurRad="25400" dist="12700" dir="5400000" rotWithShape="0">
              <a:srgbClr val="FFFFFF"/>
            </a:outerShdw>
          </a:effectLst>
          <a:uFillTx/>
          <a:latin typeface="Hoefler Text"/>
          <a:ea typeface="Hoefler Text"/>
          <a:cs typeface="Hoefler Text"/>
          <a:sym typeface="Hoefler Tex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1" i="0" u="none" strike="noStrike" cap="none" spc="0" baseline="0">
          <a:solidFill>
            <a:schemeClr val="tx1"/>
          </a:solidFill>
          <a:effectLst>
            <a:outerShdw blurRad="25400" dist="12700" dir="16200000" rotWithShape="0">
              <a:srgbClr val="000000">
                <a:alpha val="80000"/>
              </a:srgbClr>
            </a:outerShdw>
          </a:effectLst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79545B75-6E9A-4265-B381-3ED841B953BA-L0-001.jpeg" descr="79545B75-6E9A-4265-B381-3ED841B953BA-L0-001.jpeg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xfrm>
            <a:off x="2222500" y="787400"/>
            <a:ext cx="8559800" cy="5854700"/>
          </a:xfrm>
          <a:prstGeom prst="rect">
            <a:avLst/>
          </a:prstGeom>
        </p:spPr>
      </p:pic>
      <p:sp>
        <p:nvSpPr>
          <p:cNvPr id="124" name="Совместное фото с Президентом ассоциации Саркисовой Валентиной Антоновной и Главной медицинской сестрой Каменск-Шахтинской больницы Корниловой Любовью Николаевной"/>
          <p:cNvSpPr txBox="1">
            <a:spLocks noGrp="1"/>
          </p:cNvSpPr>
          <p:nvPr>
            <p:ph type="title"/>
          </p:nvPr>
        </p:nvSpPr>
        <p:spPr>
          <a:xfrm>
            <a:off x="917469" y="7089037"/>
            <a:ext cx="11169861" cy="1738591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257047">
              <a:defRPr sz="3300">
                <a:effectLst>
                  <a:outerShdw blurRad="12700" dist="11176" dir="16200000" rotWithShape="0">
                    <a:srgbClr val="000000">
                      <a:alpha val="34000"/>
                    </a:srgbClr>
                  </a:outerShdw>
                </a:effectLst>
              </a:defRPr>
            </a:lvl1pPr>
          </a:lstStyle>
          <a:p>
            <a:r>
              <a:rPr lang="ru-RU" dirty="0" smtClean="0"/>
              <a:t>01.06.2024г </a:t>
            </a:r>
            <a:r>
              <a:rPr lang="ru-RU" dirty="0"/>
              <a:t>был открыт новый инновационный хирургический корпус ГБУ РО «ОДКБ» </a:t>
            </a:r>
            <a:br>
              <a:rPr lang="ru-RU" dirty="0"/>
            </a:br>
            <a:r>
              <a:rPr lang="ru-RU" dirty="0"/>
              <a:t>в связи с чем увеличилась потребность </a:t>
            </a:r>
            <a:br>
              <a:rPr lang="ru-RU" dirty="0"/>
            </a:br>
            <a:r>
              <a:rPr lang="ru-RU" dirty="0"/>
              <a:t>в квалифицированных кадрах  </a:t>
            </a:r>
            <a:endParaRPr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B8A1F3DF-546A-0CB2-1B83-05A1E7A07F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2557" y="925972"/>
            <a:ext cx="8239685" cy="5551099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" grpId="1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Заголовок"/>
          <p:cNvSpPr txBox="1">
            <a:spLocks noGrp="1"/>
          </p:cNvSpPr>
          <p:nvPr>
            <p:ph type="title"/>
          </p:nvPr>
        </p:nvSpPr>
        <p:spPr>
          <a:xfrm>
            <a:off x="1370209" y="801667"/>
            <a:ext cx="10464800" cy="2086104"/>
          </a:xfrm>
          <a:prstGeom prst="rect">
            <a:avLst/>
          </a:prstGeo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Что получат студенты?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7339372-AB8D-D0F0-6F57-82F2B38F9B46}"/>
              </a:ext>
            </a:extLst>
          </p:cNvPr>
          <p:cNvSpPr txBox="1"/>
          <p:nvPr/>
        </p:nvSpPr>
        <p:spPr>
          <a:xfrm>
            <a:off x="444674" y="2887770"/>
            <a:ext cx="6501008" cy="7078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altLang="ru-RU" dirty="0">
                <a:solidFill>
                  <a:schemeClr val="tx1"/>
                </a:solidFill>
              </a:rPr>
              <a:t>Неоценимый опыт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28683CE-F0B3-687A-CD8A-B13948D4ACCF}"/>
              </a:ext>
            </a:extLst>
          </p:cNvPr>
          <p:cNvSpPr txBox="1"/>
          <p:nvPr/>
        </p:nvSpPr>
        <p:spPr>
          <a:xfrm>
            <a:off x="754693" y="3721541"/>
            <a:ext cx="5880970" cy="452431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eaLnBrk="1" hangingPunct="1"/>
            <a:r>
              <a:rPr lang="ru-RU" altLang="ru-RU" sz="3200" dirty="0"/>
              <a:t>опыт работы на высокотехнологичном  иностранном оборудование, позволяет исключить количество ошибок, наше учреждение оснащено новейшим  оборудование, которого нет ни в одном учреждении нашего региона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FE928DA-657C-4B06-28A8-73BE6A3299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680" y="2701450"/>
            <a:ext cx="4412914" cy="582460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A27BD1BA-8455-4C1D-B92B-D43AEAD6E49A-L0-001.jpeg" descr="A27BD1BA-8455-4C1D-B92B-D43AEAD6E49A-L0-001.jpeg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xfrm>
            <a:off x="6829425" y="1473200"/>
            <a:ext cx="5216525" cy="6794500"/>
          </a:xfrm>
          <a:prstGeom prst="rect">
            <a:avLst/>
          </a:prstGeom>
        </p:spPr>
      </p:pic>
      <p:sp>
        <p:nvSpPr>
          <p:cNvPr id="129" name="Заголовок"/>
          <p:cNvSpPr txBox="1">
            <a:spLocks noGrp="1"/>
          </p:cNvSpPr>
          <p:nvPr>
            <p:ph type="title"/>
          </p:nvPr>
        </p:nvSpPr>
        <p:spPr>
          <a:xfrm>
            <a:off x="853205" y="1707258"/>
            <a:ext cx="5861050" cy="170388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altLang="ru-RU" sz="3600" dirty="0">
                <a:solidFill>
                  <a:schemeClr val="tx1"/>
                </a:solidFill>
              </a:rPr>
              <a:t>Опыт работы с пациентами имеющими разные диагнозы</a:t>
            </a:r>
            <a:endParaRPr sz="3600" dirty="0">
              <a:solidFill>
                <a:schemeClr val="tx1"/>
              </a:solidFill>
            </a:endParaRPr>
          </a:p>
        </p:txBody>
      </p:sp>
      <p:sp>
        <p:nvSpPr>
          <p:cNvPr id="130" name="Основной текст"/>
          <p:cNvSpPr txBox="1">
            <a:spLocks noGrp="1"/>
          </p:cNvSpPr>
          <p:nvPr>
            <p:ph type="body" sz="quarter" idx="1"/>
          </p:nvPr>
        </p:nvSpPr>
        <p:spPr>
          <a:xfrm>
            <a:off x="732549" y="3995803"/>
            <a:ext cx="6045200" cy="3227540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r>
              <a:rPr lang="ru-RU" altLang="ru-RU" dirty="0">
                <a:solidFill>
                  <a:schemeClr val="tx1">
                    <a:alpha val="80000"/>
                  </a:schemeClr>
                </a:solidFill>
              </a:rPr>
              <a:t>Количество разнопрофильных отделений дает опыт работы с пациентами имеющими разные диагнозы. Вы увидите сложные, редкие и интересные клинические случаи! </a:t>
            </a: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4AA5FD4-1140-EAC0-1D18-20BD8019DE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31049" y="1707258"/>
            <a:ext cx="4779075" cy="633908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Заголовок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altLang="ru-RU" dirty="0">
                <a:solidFill>
                  <a:schemeClr val="tx1"/>
                </a:solidFill>
              </a:rPr>
              <a:t>Наставничество 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10E0E63-F81E-297B-D191-77AACA21A1A8}"/>
              </a:ext>
            </a:extLst>
          </p:cNvPr>
          <p:cNvSpPr txBox="1"/>
          <p:nvPr/>
        </p:nvSpPr>
        <p:spPr>
          <a:xfrm>
            <a:off x="1014608" y="2826820"/>
            <a:ext cx="11251156" cy="18158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 eaLnBrk="1" hangingPunct="1"/>
            <a:r>
              <a:rPr lang="ru-RU" altLang="ru-RU" sz="2800" dirty="0"/>
              <a:t>- работа в команде лучших специалистов, которые имеют высшие категории, колоссальные знания и умения, и которые готовы делится своими знаниями и опытом с вами, помогая Вам на всех этапах вашего обучения.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78931E6-1376-49A7-159E-662DB48A6A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66482" y="4876800"/>
            <a:ext cx="5969232" cy="3979146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Заголовок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tx1">
                    <a:lumMod val="75000"/>
                  </a:schemeClr>
                </a:solidFill>
              </a:rPr>
              <a:t>Мы регулярно внедряем самые новейшие методики в работе с маленькими пациентами!</a:t>
            </a:r>
            <a:endParaRPr sz="3600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135" name="Основной текст"/>
          <p:cNvSpPr txBox="1">
            <a:spLocks noGrp="1"/>
          </p:cNvSpPr>
          <p:nvPr>
            <p:ph type="body" idx="1"/>
          </p:nvPr>
        </p:nvSpPr>
        <p:spPr>
          <a:xfrm>
            <a:off x="1270000" y="2984500"/>
            <a:ext cx="10464800" cy="4468486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chemeClr val="tx1">
                    <a:lumMod val="75000"/>
                  </a:schemeClr>
                </a:solidFill>
              </a:rPr>
              <a:t>Мы готовим универсального, грамотного, уверенного в себе и в своих знаниях специалиста! </a:t>
            </a:r>
            <a:endParaRPr lang="ru-RU" dirty="0" smtClean="0">
              <a:solidFill>
                <a:schemeClr val="tx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ru-RU" dirty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tx1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tx1">
                    <a:lumMod val="75000"/>
                  </a:schemeClr>
                </a:solidFill>
              </a:rPr>
              <a:t>Мы превращаем сегодняшнего выпускника колледжа в высококвалифицированного сотрудника!</a:t>
            </a:r>
            <a:br>
              <a:rPr lang="ru-RU" dirty="0">
                <a:solidFill>
                  <a:schemeClr val="tx1">
                    <a:lumMod val="75000"/>
                  </a:schemeClr>
                </a:solidFill>
              </a:rPr>
            </a:br>
            <a:endParaRPr dirty="0">
              <a:solidFill>
                <a:schemeClr val="tx1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008CA828-C10F-4FF0-A9A0-EB017140F415-L0-001.jpeg" descr="008CA828-C10F-4FF0-A9A0-EB017140F415-L0-001.jpeg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xfrm>
            <a:off x="2222500" y="787400"/>
            <a:ext cx="8559800" cy="5854700"/>
          </a:xfrm>
          <a:prstGeom prst="rect">
            <a:avLst/>
          </a:prstGeom>
        </p:spPr>
      </p:pic>
      <p:sp>
        <p:nvSpPr>
          <p:cNvPr id="159" name="Спасибо за внимание!"/>
          <p:cNvSpPr txBox="1">
            <a:spLocks noGrp="1"/>
          </p:cNvSpPr>
          <p:nvPr>
            <p:ph type="title"/>
          </p:nvPr>
        </p:nvSpPr>
        <p:spPr>
          <a:xfrm>
            <a:off x="1027134" y="6985000"/>
            <a:ext cx="11060482" cy="1981200"/>
          </a:xfrm>
          <a:prstGeom prst="rect">
            <a:avLst/>
          </a:prstGeom>
        </p:spPr>
        <p:txBody>
          <a:bodyPr>
            <a:normAutofit/>
          </a:bodyPr>
          <a:lstStyle>
            <a:lvl1pPr defTabSz="560830">
              <a:defRPr sz="7200">
                <a:effectLst>
                  <a:outerShdw blurRad="25400" dist="24384" dir="16200000" rotWithShape="0">
                    <a:srgbClr val="000000">
                      <a:alpha val="34000"/>
                    </a:srgbClr>
                  </a:outerShdw>
                </a:effectLst>
              </a:defRPr>
            </a:lvl1pPr>
          </a:lstStyle>
          <a:p>
            <a:r>
              <a:rPr lang="ru-RU" sz="4800" dirty="0"/>
              <a:t>«Твой учитель не тот, кто тебя учит, а тот, у кого учишься ты» (Ричард Бах)</a:t>
            </a:r>
            <a:endParaRPr sz="48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2F2673C-4BF5-E41C-5633-933CF7E63D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6954" y="957786"/>
            <a:ext cx="8270891" cy="5513927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" grpId="1" animBg="1" advAuto="0"/>
    </p:bldLst>
  </p:timing>
</p:sld>
</file>

<file path=ppt/theme/theme1.xml><?xml version="1.0" encoding="utf-8"?>
<a:theme xmlns:a="http://schemas.openxmlformats.org/drawingml/2006/main" name="Moroccan">
  <a:themeElements>
    <a:clrScheme name="Moroccan">
      <a:dk1>
        <a:srgbClr val="86837F"/>
      </a:dk1>
      <a:lt1>
        <a:srgbClr val="073E86"/>
      </a:lt1>
      <a:dk2>
        <a:srgbClr val="A7A7A7"/>
      </a:dk2>
      <a:lt2>
        <a:srgbClr val="535353"/>
      </a:lt2>
      <a:accent1>
        <a:srgbClr val="61A4C7"/>
      </a:accent1>
      <a:accent2>
        <a:srgbClr val="3C9B4C"/>
      </a:accent2>
      <a:accent3>
        <a:srgbClr val="E0BF64"/>
      </a:accent3>
      <a:accent4>
        <a:srgbClr val="DE9A51"/>
      </a:accent4>
      <a:accent5>
        <a:srgbClr val="C86464"/>
      </a:accent5>
      <a:accent6>
        <a:srgbClr val="896D9B"/>
      </a:accent6>
      <a:hlink>
        <a:srgbClr val="0000FF"/>
      </a:hlink>
      <a:folHlink>
        <a:srgbClr val="FF00FF"/>
      </a:folHlink>
    </a:clrScheme>
    <a:fontScheme name="Moroccan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Morocca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6837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1" u="none" strike="noStrike" cap="none" spc="0" normalizeH="0" baseline="0">
            <a:ln>
              <a:noFill/>
            </a:ln>
            <a:solidFill>
              <a:srgbClr val="073E86"/>
            </a:solidFill>
            <a:effectLst>
              <a:outerShdw blurRad="25400" dist="12700" dir="5400000" rotWithShape="0">
                <a:srgbClr val="FFFFFF"/>
              </a:outerShdw>
            </a:effectLst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1" u="none" strike="noStrike" cap="none" spc="0" normalizeH="0" baseline="0">
            <a:ln>
              <a:noFill/>
            </a:ln>
            <a:solidFill>
              <a:srgbClr val="073E86"/>
            </a:solidFill>
            <a:effectLst>
              <a:outerShdw blurRad="25400" dist="12700" dir="5400000" rotWithShape="0">
                <a:srgbClr val="FFFFFF"/>
              </a:outerShdw>
            </a:effectLst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oroccan">
  <a:themeElements>
    <a:clrScheme name="Morocca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61A4C7"/>
      </a:accent1>
      <a:accent2>
        <a:srgbClr val="3C9B4C"/>
      </a:accent2>
      <a:accent3>
        <a:srgbClr val="E0BF64"/>
      </a:accent3>
      <a:accent4>
        <a:srgbClr val="DE9A51"/>
      </a:accent4>
      <a:accent5>
        <a:srgbClr val="C86464"/>
      </a:accent5>
      <a:accent6>
        <a:srgbClr val="896D9B"/>
      </a:accent6>
      <a:hlink>
        <a:srgbClr val="0000FF"/>
      </a:hlink>
      <a:folHlink>
        <a:srgbClr val="FF00FF"/>
      </a:folHlink>
    </a:clrScheme>
    <a:fontScheme name="Moroccan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Morocca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6837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1" u="none" strike="noStrike" cap="none" spc="0" normalizeH="0" baseline="0">
            <a:ln>
              <a:noFill/>
            </a:ln>
            <a:solidFill>
              <a:srgbClr val="073E86"/>
            </a:solidFill>
            <a:effectLst>
              <a:outerShdw blurRad="25400" dist="12700" dir="5400000" rotWithShape="0">
                <a:srgbClr val="FFFFFF"/>
              </a:outerShdw>
            </a:effectLst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1" u="none" strike="noStrike" cap="none" spc="0" normalizeH="0" baseline="0">
            <a:ln>
              <a:noFill/>
            </a:ln>
            <a:solidFill>
              <a:srgbClr val="073E86"/>
            </a:solidFill>
            <a:effectLst>
              <a:outerShdw blurRad="25400" dist="12700" dir="5400000" rotWithShape="0">
                <a:srgbClr val="FFFFFF"/>
              </a:outerShdw>
            </a:effectLst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159</Words>
  <Application>Microsoft Office PowerPoint</Application>
  <PresentationFormat>Произвольный</PresentationFormat>
  <Paragraphs>12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Moroccan</vt:lpstr>
      <vt:lpstr>01.06.2024г был открыт новый инновационный хирургический корпус ГБУ РО «ОДКБ»  в связи с чем увеличилась потребность  в квалифицированных кадрах  </vt:lpstr>
      <vt:lpstr>Что получат студенты?</vt:lpstr>
      <vt:lpstr>Опыт работы с пациентами имеющими разные диагнозы</vt:lpstr>
      <vt:lpstr>Наставничество </vt:lpstr>
      <vt:lpstr>Мы регулярно внедряем самые новейшие методики в работе с маленькими пациентами!</vt:lpstr>
      <vt:lpstr>«Твой учитель не тот, кто тебя учит, а тот, у кого учишься ты» (Ричард Бах)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получат студенты?</dc:title>
  <dc:creator>Юлия Багирова</dc:creator>
  <cp:lastModifiedBy>Witon</cp:lastModifiedBy>
  <cp:revision>3</cp:revision>
  <dcterms:modified xsi:type="dcterms:W3CDTF">2025-05-30T09:14:38Z</dcterms:modified>
</cp:coreProperties>
</file>